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735763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81" d="100"/>
          <a:sy n="81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63A5-BED4-40BF-B57E-C488E11DCBE6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CB6A-1F96-4E65-96BC-3514D8A28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0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CB6A-1F96-4E65-96BC-3514D8A2812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7D8-663E-4316-B44C-97B500F692D2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21FF-B194-4E96-BF9A-7FFEBBFB4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30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C5EC-5381-4A8A-AF0F-2E8807353A30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ABFE-40C7-4EF8-8790-F03056AB9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13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4467-8FA7-4FC2-AC43-D09CEB9DB72A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EE94-FEA8-4B34-97E5-7D6E810D5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65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64D4-284C-44CC-98EE-6BC34C537F6F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9E8EB-F808-4E04-A504-E339F5F82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0C6B-01A6-4845-A798-55945B826BA8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D4E0-EF99-44D5-8361-6FD9D1D88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30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7995-BB0A-4885-9EAB-10302F16799F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9CFE-14E6-4411-8183-1B55ED499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0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D37-8D42-4A7E-AFC5-CE0D1247405F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8C4D-D027-4233-BA4D-B654FC46A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72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F3CC-CF86-456E-B2BA-BA213F985BCF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57146-CFE7-4BFE-BD25-E42E4D77E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80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933F-B016-4044-8EA3-873385C1B1ED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1A31-CCCD-4E74-8AEF-808E9211D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6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64D1-7F86-49DA-99B7-428C3E0A8C8E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B6D7E-BE0B-478E-93E0-FBBDFF1F9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1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37FC-E827-4466-BE69-F1CB0D9EE562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6B231-5963-430A-A5EC-924F26473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23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CA111-F6EA-492D-A01B-9400C4B67548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6F418A-588B-4AAB-AD02-ABDB728460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504" y="87110"/>
            <a:ext cx="8856984" cy="2135188"/>
          </a:xfrm>
        </p:spPr>
        <p:txBody>
          <a:bodyPr/>
          <a:lstStyle/>
          <a:p>
            <a:r>
              <a:rPr lang="ru-RU" alt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Безопасное колесо 2023</a:t>
            </a:r>
            <a:endParaRPr lang="ru-RU" altLang="ru-RU" sz="6000" b="1" i="1" dirty="0"/>
          </a:p>
        </p:txBody>
      </p:sp>
      <p:pic>
        <p:nvPicPr>
          <p:cNvPr id="5" name="Рисунок 4" descr="f88c6787-ec98-5ba0-96eb-6fea9abfc6eb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60848"/>
            <a:ext cx="6696744" cy="3640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602128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ВАРИАНТ № 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 5</a:t>
            </a:r>
          </a:p>
        </p:txBody>
      </p:sp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428625" y="2071688"/>
            <a:ext cx="8572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дорогам в темное время суток или в условиях недостаточной видимости пешеходам и велосипедистам рекомендуется использовать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элементы.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дорогам в темное время суток или в условиях недостаточной видимости пешеходам и велосипедистам необходимо использовать яркую одежду необычных расцветок.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2011362"/>
          </a:xfrm>
        </p:spPr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Определите,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утверждение верно.</a:t>
            </a: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  <p:transition advTm="4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 6</a:t>
            </a:r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39750" y="115888"/>
            <a:ext cx="828072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выезжает на дорогу, обозначенную знаком «Автомагистраль». Разрешено ли ему в данной ситуации продолжить движение?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468313" y="4643438"/>
            <a:ext cx="8207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Разрешено, если на дороге есть полоса для велосипедистов.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Разрешено, если скорость велосипедиста будет больше 60 км/ час.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89654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 7</a:t>
            </a:r>
          </a:p>
        </p:txBody>
      </p:sp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водителей, совершающих поворот, нарушает Правила? 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39750" y="4868863"/>
            <a:ext cx="8604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Водитель автомашины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Водитель мотоцикла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9" y="1368975"/>
            <a:ext cx="816450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1855788"/>
            <a:ext cx="8229600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 8</a:t>
            </a:r>
          </a:p>
        </p:txBody>
      </p:sp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280" cy="188277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Коля, которому 16 лет, катает братика Матвея, которому 5 лет, на раме велосипеда, чтобы ему было лучше видно дорогу. Помогите определить, нарушает ли Коля правила дорожного движения.</a:t>
            </a:r>
            <a:br>
              <a:rPr lang="ru-RU" altLang="ru-RU" sz="2800" dirty="0"/>
            </a:br>
            <a:endParaRPr lang="ru-RU" alt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916832"/>
            <a:ext cx="3292939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42862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Нарушает потому что осуществляет перевозку ребенка до 7 лет без детского удерживающего устройства.</a:t>
            </a: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Нарушает потому что осуществляет перевозку ребенка до 7 лет без дополнительного сиденья.</a:t>
            </a: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Нарушает потому что осуществляет перевозку ребенка до 7 лет без специально оборудованного места.</a:t>
            </a:r>
          </a:p>
        </p:txBody>
      </p:sp>
    </p:spTree>
  </p:cSld>
  <p:clrMapOvr>
    <a:masterClrMapping/>
  </p:clrMapOvr>
  <p:transition advTm="4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158417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№9</a:t>
            </a:r>
          </a:p>
        </p:txBody>
      </p:sp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В каких направлениях Вы можете продолжить движение на велосипеде?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14375" y="4960938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Calibri" panose="020F0502020204030204" pitchFamily="34" charset="0"/>
              </a:rPr>
              <a:t>1. Прямо или направо </a:t>
            </a:r>
          </a:p>
          <a:p>
            <a:pPr eaLnBrk="1" hangingPunct="1"/>
            <a:r>
              <a:rPr lang="ru-RU" altLang="ru-RU" sz="3600">
                <a:latin typeface="Calibri" panose="020F0502020204030204" pitchFamily="34" charset="0"/>
              </a:rPr>
              <a:t>2. Только прямо </a:t>
            </a:r>
          </a:p>
          <a:p>
            <a:pPr eaLnBrk="1" hangingPunct="1"/>
            <a:r>
              <a:rPr lang="ru-RU" altLang="ru-RU" sz="3600">
                <a:latin typeface="Calibri" panose="020F0502020204030204" pitchFamily="34" charset="0"/>
              </a:rPr>
              <a:t>3. Только направо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1500175"/>
            <a:ext cx="5500725" cy="3429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51216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88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№1 </a:t>
            </a:r>
          </a:p>
        </p:txBody>
      </p:sp>
    </p:spTree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1927225"/>
            <a:ext cx="91440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№10</a:t>
            </a:r>
          </a:p>
        </p:txBody>
      </p:sp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утверждение верно.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57188" y="3786188"/>
            <a:ext cx="87868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действия этого дорожного знака движение велосипедов запрещено.</a:t>
            </a:r>
          </a:p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действия этого дорожного знака движение велосипедов разрешено.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19200"/>
            <a:ext cx="269716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855788"/>
            <a:ext cx="8893175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№11</a:t>
            </a:r>
          </a:p>
        </p:txBody>
      </p:sp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Велосипедист при выполнении поворота должен: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88" y="22860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сигнал заблаговременно и убедиться в безопасности маневра</a:t>
            </a:r>
          </a:p>
          <a:p>
            <a:pPr marL="228600" indent="-228600"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сигнал заблаговременно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сигнал поворота рукой во время маневра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-108520" y="2132856"/>
            <a:ext cx="9072686" cy="158417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№12</a:t>
            </a:r>
          </a:p>
        </p:txBody>
      </p:sp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изображены дорожные знаки. Какой из них означает запрет на движение велосипедов ?</a:t>
            </a:r>
          </a:p>
        </p:txBody>
      </p:sp>
      <p:pic>
        <p:nvPicPr>
          <p:cNvPr id="26627" name="Picture 5" descr="E:\2021-04-08_12-51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>
            <a:fillRect/>
          </a:stretch>
        </p:blipFill>
        <p:spPr bwMode="auto">
          <a:xfrm>
            <a:off x="715905" y="2061996"/>
            <a:ext cx="771219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071813" y="4500563"/>
            <a:ext cx="2786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b="1" dirty="0">
                <a:latin typeface="Times New Roman" panose="02020603050405020304" pitchFamily="18" charset="0"/>
              </a:rPr>
              <a:t>1. </a:t>
            </a:r>
            <a:r>
              <a:rPr lang="ru-RU" altLang="ru-RU" sz="2800" dirty="0">
                <a:latin typeface="Times New Roman" panose="02020603050405020304" pitchFamily="18" charset="0"/>
              </a:rPr>
              <a:t>Только 2.</a:t>
            </a:r>
            <a:endParaRPr lang="ru-RU" altLang="ru-RU" sz="2800" dirty="0"/>
          </a:p>
          <a:p>
            <a:pPr algn="just"/>
            <a:r>
              <a:rPr lang="ru-RU" altLang="ru-RU" sz="2800" b="1" dirty="0">
                <a:latin typeface="Times New Roman" panose="02020603050405020304" pitchFamily="18" charset="0"/>
              </a:rPr>
              <a:t>2. </a:t>
            </a:r>
            <a:r>
              <a:rPr lang="ru-RU" altLang="ru-RU" sz="2800" dirty="0">
                <a:latin typeface="Times New Roman" panose="02020603050405020304" pitchFamily="18" charset="0"/>
              </a:rPr>
              <a:t>2 и 3.</a:t>
            </a:r>
            <a:endParaRPr lang="ru-RU" altLang="ru-RU" sz="2800" dirty="0"/>
          </a:p>
          <a:p>
            <a:pPr algn="just"/>
            <a:r>
              <a:rPr lang="ru-RU" altLang="ru-RU" sz="2800" b="1" dirty="0">
                <a:latin typeface="Times New Roman" panose="02020603050405020304" pitchFamily="18" charset="0"/>
              </a:rPr>
              <a:t>3. </a:t>
            </a:r>
            <a:r>
              <a:rPr lang="ru-RU" altLang="ru-RU" sz="2800" dirty="0">
                <a:latin typeface="Times New Roman" panose="02020603050405020304" pitchFamily="18" charset="0"/>
              </a:rPr>
              <a:t>Только 3.</a:t>
            </a:r>
          </a:p>
          <a:p>
            <a:pPr algn="just"/>
            <a:r>
              <a:rPr lang="ru-RU" altLang="ru-RU" sz="2800" b="1" dirty="0">
                <a:latin typeface="Times New Roman" panose="02020603050405020304" pitchFamily="18" charset="0"/>
              </a:rPr>
              <a:t>4. </a:t>
            </a:r>
            <a:r>
              <a:rPr lang="ru-RU" altLang="ru-RU" sz="2800" dirty="0">
                <a:latin typeface="Times New Roman" panose="02020603050405020304" pitchFamily="18" charset="0"/>
              </a:rPr>
              <a:t>Только 1.</a:t>
            </a:r>
            <a:endParaRPr lang="ru-RU" altLang="ru-RU" sz="2800" dirty="0"/>
          </a:p>
        </p:txBody>
      </p:sp>
    </p:spTree>
  </p:cSld>
  <p:clrMapOvr>
    <a:masterClrMapping/>
  </p:clrMapOvr>
  <p:transition advTm="4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8893175" cy="144016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№13</a:t>
            </a:r>
          </a:p>
        </p:txBody>
      </p:sp>
    </p:spTree>
  </p:cSld>
  <p:clrMapOvr>
    <a:masterClrMapping/>
  </p:clrMapOvr>
  <p:transition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знаки требуют обязательной остановки велосипедиста?</a:t>
            </a:r>
          </a:p>
        </p:txBody>
      </p:sp>
      <p:pic>
        <p:nvPicPr>
          <p:cNvPr id="28675" name="Рисунок 3" descr="2013_11_15_ab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34536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27088" y="4584700"/>
            <a:ext cx="75311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latin typeface="Calibri" panose="020F0502020204030204" pitchFamily="34" charset="0"/>
              </a:rPr>
              <a:t> 1. </a:t>
            </a:r>
            <a:r>
              <a:rPr lang="ru-RU" altLang="ru-RU" sz="3600" dirty="0">
                <a:latin typeface="Calibri" panose="020F0502020204030204" pitchFamily="34" charset="0"/>
              </a:rPr>
              <a:t>Только А и Б      </a:t>
            </a:r>
            <a:r>
              <a:rPr lang="ru-RU" altLang="ru-RU" sz="3600" b="1" dirty="0">
                <a:latin typeface="Calibri" panose="020F0502020204030204" pitchFamily="34" charset="0"/>
              </a:rPr>
              <a:t>3. </a:t>
            </a:r>
            <a:r>
              <a:rPr lang="ru-RU" altLang="ru-RU" sz="3600" dirty="0">
                <a:latin typeface="Calibri" panose="020F0502020204030204" pitchFamily="34" charset="0"/>
              </a:rPr>
              <a:t>Только Б и В </a:t>
            </a:r>
          </a:p>
          <a:p>
            <a:pPr eaLnBrk="1" hangingPunct="1"/>
            <a:r>
              <a:rPr lang="ru-RU" altLang="ru-RU" sz="3600" b="1" dirty="0">
                <a:latin typeface="Calibri" panose="020F0502020204030204" pitchFamily="34" charset="0"/>
              </a:rPr>
              <a:t> 2. </a:t>
            </a:r>
            <a:r>
              <a:rPr lang="ru-RU" altLang="ru-RU" sz="3600" dirty="0">
                <a:latin typeface="Calibri" panose="020F0502020204030204" pitchFamily="34" charset="0"/>
              </a:rPr>
              <a:t>Только Б             </a:t>
            </a:r>
            <a:r>
              <a:rPr lang="ru-RU" altLang="ru-RU" sz="3600" b="1" dirty="0">
                <a:latin typeface="Calibri" panose="020F0502020204030204" pitchFamily="34" charset="0"/>
              </a:rPr>
              <a:t>4. </a:t>
            </a:r>
            <a:r>
              <a:rPr lang="ru-RU" altLang="ru-RU" sz="3600" dirty="0">
                <a:latin typeface="Calibri" panose="020F0502020204030204" pitchFamily="34" charset="0"/>
              </a:rPr>
              <a:t>Все</a:t>
            </a:r>
          </a:p>
        </p:txBody>
      </p:sp>
    </p:spTree>
  </p:cSld>
  <p:clrMapOvr>
    <a:masterClrMapping/>
  </p:clrMapOvr>
  <p:transition advTm="4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964613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№14</a:t>
            </a:r>
          </a:p>
        </p:txBody>
      </p:sp>
    </p:spTree>
  </p:cSld>
  <p:clrMapOvr>
    <a:masterClrMapping/>
  </p:clrMapOvr>
  <p:transition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дорожный знак предупреждает Вас:</a:t>
            </a:r>
          </a:p>
        </p:txBody>
      </p:sp>
      <p:pic>
        <p:nvPicPr>
          <p:cNvPr id="30723" name="Рисунок 3" descr="2013_11_15_ab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00188"/>
            <a:ext cx="76454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84213" y="4437063"/>
            <a:ext cx="7848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1</a:t>
            </a:r>
            <a:r>
              <a:rPr lang="ru-RU" altLang="ru-RU" sz="2800">
                <a:latin typeface="Calibri" panose="020F0502020204030204" pitchFamily="34" charset="0"/>
              </a:rPr>
              <a:t>. О приближении к пешеходному переходу, на котором возможно частое появление велосипедистов </a:t>
            </a:r>
          </a:p>
          <a:p>
            <a:pPr eaLnBrk="1" hangingPunct="1"/>
            <a:r>
              <a:rPr lang="ru-RU" altLang="ru-RU" sz="2800">
                <a:latin typeface="Calibri" panose="020F0502020204030204" pitchFamily="34" charset="0"/>
              </a:rPr>
              <a:t>2. О приближении к пересечению с велосипедной дорожкой </a:t>
            </a:r>
          </a:p>
        </p:txBody>
      </p:sp>
    </p:spTree>
  </p:cSld>
  <p:clrMapOvr>
    <a:masterClrMapping/>
  </p:clrMapOvr>
  <p:transition advTm="4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71500" y="0"/>
            <a:ext cx="81724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столбике изображены дорожные знаки, а в правом изображены места их установки. </a:t>
            </a:r>
          </a:p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их между собой.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847856" y="5809630"/>
            <a:ext cx="2595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1-А, 2-Б, 3-В.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1-Б, 2-А, 3-В.</a:t>
            </a:r>
          </a:p>
        </p:txBody>
      </p:sp>
      <p:pic>
        <p:nvPicPr>
          <p:cNvPr id="4101" name="Picture 13" descr="C:\Users\114-2\Desktop\БК 2021\зн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4095" b="3833"/>
          <a:stretch>
            <a:fillRect/>
          </a:stretch>
        </p:blipFill>
        <p:spPr bwMode="auto">
          <a:xfrm>
            <a:off x="847856" y="1730604"/>
            <a:ext cx="7448288" cy="39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966" y="5776485"/>
            <a:ext cx="2632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1-В, 2-Б, 3-А.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1-В, 2-А, 3-Б.</a:t>
            </a:r>
          </a:p>
        </p:txBody>
      </p:sp>
    </p:spTree>
  </p:cSld>
  <p:clrMapOvr>
    <a:masterClrMapping/>
  </p:clrMapOvr>
  <p:transition advTm="4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630" cy="374441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9600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№15</a:t>
            </a:r>
          </a:p>
        </p:txBody>
      </p:sp>
    </p:spTree>
  </p:cSld>
  <p:clrMapOvr>
    <a:masterClrMapping/>
  </p:clrMapOvr>
  <p:transition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4" cy="315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должны подчинятся пешеходы и водители, если на перекрестке работает одновременно и светофор и регулировщик?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843808" y="3861048"/>
            <a:ext cx="5025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3200" b="1" dirty="0">
                <a:latin typeface="Times New Roman" panose="02020603050405020304" pitchFamily="18" charset="0"/>
              </a:rPr>
              <a:t>1. </a:t>
            </a:r>
            <a:r>
              <a:rPr lang="ru-RU" altLang="ru-RU" sz="3200" dirty="0">
                <a:latin typeface="Times New Roman" panose="02020603050405020304" pitchFamily="18" charset="0"/>
              </a:rPr>
              <a:t>Светофору.</a:t>
            </a:r>
            <a:endParaRPr lang="ru-RU" altLang="ru-RU" sz="3200" dirty="0"/>
          </a:p>
          <a:p>
            <a:pPr algn="just"/>
            <a:r>
              <a:rPr lang="ru-RU" altLang="ru-RU" sz="3200" b="1" dirty="0">
                <a:latin typeface="Times New Roman" panose="02020603050405020304" pitchFamily="18" charset="0"/>
              </a:rPr>
              <a:t>2.</a:t>
            </a:r>
            <a:r>
              <a:rPr lang="en-US" altLang="ru-RU" sz="3200" b="1" dirty="0">
                <a:latin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</a:rPr>
              <a:t>Регулировщику.</a:t>
            </a:r>
            <a:endParaRPr lang="ru-RU" altLang="ru-RU" sz="3200" dirty="0"/>
          </a:p>
          <a:p>
            <a:pPr algn="just"/>
            <a:r>
              <a:rPr lang="ru-RU" altLang="ru-RU" sz="3200" b="1" dirty="0">
                <a:latin typeface="Times New Roman" panose="02020603050405020304" pitchFamily="18" charset="0"/>
              </a:rPr>
              <a:t>3. </a:t>
            </a:r>
            <a:r>
              <a:rPr lang="ru-RU" altLang="ru-RU" sz="3200" dirty="0">
                <a:latin typeface="Times New Roman" panose="02020603050405020304" pitchFamily="18" charset="0"/>
              </a:rPr>
              <a:t>Никому.</a:t>
            </a:r>
          </a:p>
        </p:txBody>
      </p:sp>
    </p:spTree>
  </p:cSld>
  <p:clrMapOvr>
    <a:masterClrMapping/>
  </p:clrMapOvr>
  <p:transition advTm="4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Конец</a:t>
            </a:r>
          </a:p>
        </p:txBody>
      </p:sp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1520" y="2204865"/>
            <a:ext cx="8229600" cy="3600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№2 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79513" y="214313"/>
            <a:ext cx="8602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правилам дорожного движения, пассажирам запрещается: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2938" y="3786188"/>
            <a:ext cx="85010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Отвлекать водителя от управления транспортным средством во время его движения.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Отвлекать водителя от управления транспортным средством даже во время остановки.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  Отвлекать водителя от управления транспортным средством на эстакадах и в тоннелях.</a:t>
            </a:r>
          </a:p>
        </p:txBody>
      </p:sp>
      <p:pic>
        <p:nvPicPr>
          <p:cNvPr id="4" name="Рисунок 3" descr="depositphotos_46203351-stock-photo-toddler-car-seat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67515"/>
            <a:ext cx="1981199" cy="2661518"/>
          </a:xfrm>
          <a:prstGeom prst="rect">
            <a:avLst/>
          </a:prstGeom>
        </p:spPr>
      </p:pic>
      <p:pic>
        <p:nvPicPr>
          <p:cNvPr id="5" name="Рисунок 4" descr="maxresdefault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285860"/>
            <a:ext cx="4626176" cy="2462307"/>
          </a:xfrm>
          <a:prstGeom prst="rect">
            <a:avLst/>
          </a:prstGeom>
        </p:spPr>
      </p:pic>
    </p:spTree>
  </p:cSld>
  <p:clrMapOvr>
    <a:masterClrMapping/>
  </p:clrMapOvr>
  <p:transition advTm="4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dirty="0"/>
              <a:t>	</a:t>
            </a: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Вопрос №3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67543" y="116632"/>
            <a:ext cx="83875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водитель велосипеда подавать правый сигнал поворота? </a:t>
            </a:r>
          </a:p>
        </p:txBody>
      </p:sp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020593" cy="31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512" y="4180344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поворотом водитель всегда обязан показывать сигналы поворота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обязательно, так как дорога меняет направление и совершение другого маневра невозможно.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обязательно, так как другие транспортные средства отсутствуют.</a:t>
            </a:r>
          </a:p>
        </p:txBody>
      </p:sp>
    </p:spTree>
  </p:cSld>
  <p:clrMapOvr>
    <a:masterClrMapping/>
  </p:clrMapOvr>
  <p:transition advTm="4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ea typeface="+mj-ea"/>
                <a:cs typeface="+mj-cs"/>
              </a:rPr>
              <a:t>	Вопрос №4</a:t>
            </a:r>
          </a:p>
        </p:txBody>
      </p:sp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0" y="714375"/>
            <a:ext cx="8964488" cy="1082675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велосипедистов по краю проезжей части осуществляется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810" y="270892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движения транспортных средств.</a:t>
            </a:r>
          </a:p>
          <a:p>
            <a:pPr algn="just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движению транспортных средств.</a:t>
            </a:r>
          </a:p>
          <a:p>
            <a:pPr algn="just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велосипедистов по проезжей части запрещено.</a:t>
            </a:r>
          </a:p>
        </p:txBody>
      </p:sp>
    </p:spTree>
  </p:cSld>
  <p:clrMapOvr>
    <a:masterClrMapping/>
  </p:clrMapOvr>
  <p:transition advTm="4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662</Words>
  <Application>Microsoft Office PowerPoint</Application>
  <PresentationFormat>Экран (4:3)</PresentationFormat>
  <Paragraphs>81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Тема Office</vt:lpstr>
      <vt:lpstr>Безопасное колесо 2023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велосипедистов по краю проезжей части осуществляется:</vt:lpstr>
      <vt:lpstr>Презентация PowerPoint</vt:lpstr>
      <vt:lpstr> Определите,  какое утверждение верно. </vt:lpstr>
      <vt:lpstr>Презентация PowerPoint</vt:lpstr>
      <vt:lpstr>Презентация PowerPoint</vt:lpstr>
      <vt:lpstr>Презентация PowerPoint</vt:lpstr>
      <vt:lpstr>Кто из водителей, совершающих поворот, нарушает Правила? </vt:lpstr>
      <vt:lpstr>Презентация PowerPoint</vt:lpstr>
      <vt:lpstr>Коля, которому 16 лет, катает братика Матвея, которому 5 лет, на раме велосипеда, чтобы ему было лучше видно дорогу. Помогите определить, нарушает ли Коля правила дорожного движения. </vt:lpstr>
      <vt:lpstr>Презентация PowerPoint</vt:lpstr>
      <vt:lpstr>В каких направлениях Вы можете продолжить движение на велосипеде?</vt:lpstr>
      <vt:lpstr>Презентация PowerPoint</vt:lpstr>
      <vt:lpstr>Определите,  какое утверждение верно.</vt:lpstr>
      <vt:lpstr>Презентация PowerPoint</vt:lpstr>
      <vt:lpstr>Велосипедист при выполнении поворота должен:</vt:lpstr>
      <vt:lpstr>Презентация PowerPoint</vt:lpstr>
      <vt:lpstr>На картинке изображены дорожные знаки. Какой из них означает запрет на движение велосипедов ?</vt:lpstr>
      <vt:lpstr>Презентация PowerPoint</vt:lpstr>
      <vt:lpstr>Какие знаки требуют обязательной остановки велосипедиста?</vt:lpstr>
      <vt:lpstr>Презентация PowerPoint</vt:lpstr>
      <vt:lpstr>Этот дорожный знак предупреждает Вас:</vt:lpstr>
      <vt:lpstr>Презентация PowerPoint</vt:lpstr>
      <vt:lpstr>Кому должны подчинятся пешеходы и водители, если на перекрестке работает одновременно и светофор и регулировщик?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Шульц Инна Адольфовна</cp:lastModifiedBy>
  <cp:revision>91</cp:revision>
  <dcterms:created xsi:type="dcterms:W3CDTF">2014-04-24T11:52:31Z</dcterms:created>
  <dcterms:modified xsi:type="dcterms:W3CDTF">2023-04-26T09:19:25Z</dcterms:modified>
</cp:coreProperties>
</file>